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7172" autoAdjust="0"/>
  </p:normalViewPr>
  <p:slideViewPr>
    <p:cSldViewPr snapToGrid="0">
      <p:cViewPr varScale="1">
        <p:scale>
          <a:sx n="106" d="100"/>
          <a:sy n="106" d="100"/>
        </p:scale>
        <p:origin x="2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532816601049869"/>
          <c:y val="2.9629629629629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16" y="340505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28.03.2022 № 182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поселения Беринговский на 2022 год»)</a:t>
            </a:r>
            <a:endParaRPr lang="ru-RU" sz="2800" b="1" dirty="0">
              <a:solidFill>
                <a:srgbClr val="7030A0">
                  <a:alpha val="66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92657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37 994,0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56 571,7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18 577,7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9 106,6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b="1" i="1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538,1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3 958,2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6 640,5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24 542,5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17 902,0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21 040,1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18 115,0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-2 925,1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664" y="1358681"/>
            <a:ext cx="109156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9 538,1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1 932,7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 труда Главы муниципального образования определён с учётом индексации установленного оклада с 1 октября 2022 года на 4,0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6 824,0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аппаратов, фонд оплаты труда заместителю Главы поселения и техническому персоналу определён с учётом индексации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окладов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октября 2022 года на 4,0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«Обеспечение проведения выборов и  референдумов»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398,6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152,8 тыс. рублей проведение выборов Главы поселения;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245,8 тыс. рублей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 в Совет депутатов;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разработку проектно-сметной документации;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282,8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 муниципальной программы «Развитие территории муниципального образования городское поселение Беринговский» на содержание пустующих помещений.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деятельность», «Национальная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51" y="1213061"/>
            <a:ext cx="1178315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417,9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учёте.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по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безопасность и правоохранительная деятельность»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«Защита населения и территории от чрезвычайных ситуаций природного и техногенного характера, гражданская оборона» сформированы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3 958,2 тыс. рублей,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 которая включает в себя расходы на ремонт разрушенного ураганом фасада по ул.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Мандрикова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 Шахтная 13, Строительная 2.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24 542,5 тыс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23 084,5 тыс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1 458,0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пассажирские перевозки автомобильным транспортом общего пользования по социально-значимым муниципальным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648" y="1358681"/>
            <a:ext cx="11664235" cy="577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18 115,0 тыс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предусмотрены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9 167,0 тыс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включает в себя расходы: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3 030,7 тыс. рублей на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уплату взносов по капитальному ремонту НКО «Региональный оператор Фонд капитального ремонта», за счёт средств районного бюджета; 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1 542,0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ремонт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подъезда 1 по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Строительная;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3 243,1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на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крыши д.3 по ул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Мандрикова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1 351,2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ремонт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разрушенных ступеней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Первого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Ревкома 7, </a:t>
            </a:r>
            <a:r>
              <a:rPr lang="ru-RU"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Мандрикова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Строителей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22;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7 948,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378,8 тыс. рублей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освещение;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570,0 тыс. рублей на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содержанию территории муниципального образования, включая расходы на содержание мест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захоронения;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6 999,2 тыс. рублей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благоустройство сквера им. Щорса; 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1 000,0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50" dirty="0"/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4954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08510"/>
              </p:ext>
            </p:extLst>
          </p:nvPr>
        </p:nvGraphicFramePr>
        <p:xfrm>
          <a:off x="281164" y="1234867"/>
          <a:ext cx="11543875" cy="5548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="" xmlns:a16="http://schemas.microsoft.com/office/drawing/2014/main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="" xmlns:a16="http://schemas.microsoft.com/office/drawing/2014/main" val="1013163909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4483047"/>
                  </a:ext>
                </a:extLst>
              </a:tr>
              <a:tr h="703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территории муниципального образования городское поселение Беринговский на 2020-2022 годы»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38 899,3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068248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24 921,3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58794317"/>
                  </a:ext>
                </a:extLst>
              </a:tr>
              <a:tr h="269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23 084,5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5611531"/>
                  </a:ext>
                </a:extLst>
              </a:tr>
              <a:tr h="320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378,8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7010824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1 458,0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974978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13 408,0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</a:t>
                      </a: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10 094,5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3 030,7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282,8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</a:t>
                      </a:r>
                      <a:r>
                        <a:rPr lang="ru-RU" sz="20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Беринговский</a:t>
                      </a: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570,0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</a:t>
                      </a:r>
                      <a:r>
                        <a:rPr lang="ru-RU" sz="20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содержание мест захоронения</a:t>
                      </a: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13818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Беринговский на 2022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сбалансированным.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997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1084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151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656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610129"/>
              </p:ext>
            </p:extLst>
          </p:nvPr>
        </p:nvGraphicFramePr>
        <p:xfrm>
          <a:off x="123825" y="1371603"/>
          <a:ext cx="10698055" cy="540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/>
                <a:gridCol w="4738642"/>
                <a:gridCol w="1200017"/>
                <a:gridCol w="2175411"/>
                <a:gridCol w="1873189"/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13 162,2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11 938,8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42 972,0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37 994,0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56 571,7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-1 440,9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1984"/>
              </p:ext>
            </p:extLst>
          </p:nvPr>
        </p:nvGraphicFramePr>
        <p:xfrm>
          <a:off x="132616" y="1306267"/>
          <a:ext cx="11079881" cy="5334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/>
                <a:gridCol w="4755965"/>
                <a:gridCol w="1659959"/>
                <a:gridCol w="1935332"/>
                <a:gridCol w="2015231"/>
              </a:tblGrid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53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45239"/>
              </p:ext>
            </p:extLst>
          </p:nvPr>
        </p:nvGraphicFramePr>
        <p:xfrm>
          <a:off x="132616" y="1358679"/>
          <a:ext cx="1123967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/>
                <a:gridCol w="5121133"/>
                <a:gridCol w="1198486"/>
                <a:gridCol w="2388093"/>
                <a:gridCol w="1819922"/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9144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</a:t>
            </a:r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Администрации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607378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676286"/>
                <a:gridCol w="1436486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13 162,2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11 938,8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-1 223,4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-209,5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42 972,0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17 726,4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38 837,3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55 130,8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16 293,5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92170"/>
              </p:ext>
            </p:extLst>
          </p:nvPr>
        </p:nvGraphicFramePr>
        <p:xfrm>
          <a:off x="132616" y="1277547"/>
          <a:ext cx="11920046" cy="3092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752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2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13 162,2</a:t>
                      </a:r>
                      <a:endParaRPr lang="ru-RU" sz="1800" b="1" kern="12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11 938,8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-1 223,4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12 732,6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11 073,4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-1 659,2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469,6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220,0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-209,5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-40,5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ущерба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-135,7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108773"/>
              </p:ext>
            </p:extLst>
          </p:nvPr>
        </p:nvGraphicFramePr>
        <p:xfrm>
          <a:off x="357052" y="1760769"/>
          <a:ext cx="11602458" cy="4138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42 972,0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17 726,4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1 965,3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3 448,4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46172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6 724,0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7 099,2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16 155,5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32 006,5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15 851,0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8378</TotalTime>
  <Words>1994</Words>
  <Application>Microsoft Office PowerPoint</Application>
  <PresentationFormat>Широкоэкранный</PresentationFormat>
  <Paragraphs>611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(разработан на основе решения Совета депутатов от 28.03.2022 № 182  «О бюджете городского поселения Беринговский на 2022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Ф_Терещук Р.Р.</cp:lastModifiedBy>
  <cp:revision>325</cp:revision>
  <cp:lastPrinted>2022-01-23T23:40:35Z</cp:lastPrinted>
  <dcterms:created xsi:type="dcterms:W3CDTF">2017-11-22T04:25:54Z</dcterms:created>
  <dcterms:modified xsi:type="dcterms:W3CDTF">2022-04-15T00:39:43Z</dcterms:modified>
</cp:coreProperties>
</file>